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B4BB"/>
    <a:srgbClr val="073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fif>
</file>

<file path=ppt/media/image2.png>
</file>

<file path=ppt/media/image3.png>
</file>

<file path=ppt/media/image4.png>
</file>

<file path=ppt/media/image5.png>
</file>

<file path=ppt/media/image6.jfi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AC8DE-03B1-48CD-7FE9-5B9E955B57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5DD0DA-7281-24DA-3804-08B390D440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242FA-4425-E2F4-E202-5B060B859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2F6EA-250B-F2B8-B862-0D7FEEFD1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57C97-F807-727E-4FDF-0B3C54CB8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7855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CB5DD-441C-6D40-1AB5-B27FC22F2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7F5035-7649-D6AF-EDD8-25FC0A682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EB967-26B1-F177-54B7-A476CB846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6E1FA-E37F-4403-EEE4-ED20513A3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507A1-C1EE-76F4-DBEF-F4865CF24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141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5AF621-7001-D615-CE5D-E31DA73385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44D403-490F-4C05-3032-8FA358E3E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FD59B-37F3-4428-EF12-2BF2C051E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BBB19-23AF-A21D-C585-F963E722E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FECF0-D498-E000-CB11-74AF5725C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9326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F8A47-D4F9-F891-0902-F86636D4A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25DD0-A032-C4E9-7E89-510073001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1B4CA-B597-B535-2A0B-A0A4EE075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3EF0E-B600-2948-D0C1-E8AD3A894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DD6F0-FADB-C4F2-DC2E-44699E32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4767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91359-D298-022E-465B-C85852BEA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D1B1D2-9564-1AE3-69B1-8CDA9D328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DD5B7-138F-C055-6F35-C2414CAB6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A9D3A-8FED-CC8A-75C5-EBA79AACF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B81AE-2D75-EC21-15A7-2646B11F5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8918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85E16-4320-8DFC-3896-BEE7C39A1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E2F62-C9DE-546F-92AB-20B5CF7209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CD94E9-0D6D-A637-4E4E-B6678953B3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49017-1796-8884-B7D9-F4F296496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201D51-9340-5D21-2C56-4C1CBDAE8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CBC26D-EFEE-1669-991C-E03372F1F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795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F0679-EA58-D456-E547-18BEEE541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367E1-D7AE-9E44-1333-82FB10431A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F3604-9162-61F5-CC77-B0876DFE96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BCD8C0-3647-D609-23AE-AAF69CA707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512F38-AE1F-953D-E8A6-C965C5D885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3F2068-B564-620F-FB17-63DDA06E3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519048-2472-3AEF-9FB0-D23C3F3E7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75B29B-21B5-3115-3817-D14831BE5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0937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BAFE3-999D-9ED5-4564-2B83362B2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875253-024A-24DB-0B2B-874861172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1624D8-AA81-9E51-30B1-AD9C24F6D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AE9A0A-8BA9-0E30-B840-47FD12398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100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57322B-0807-29D9-52E7-4592E6C5F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54AF03-2A6D-570E-81E2-8C3E214D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DB1557-884B-0C5F-2B69-633531B0F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7261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CE66C-02EA-E939-62F1-6456464A1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A78C5-D657-A05E-33D3-D40A85D3F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937675-8F78-A7D7-00AD-77D65B858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2A8C0F-321B-55FB-4C15-D6DC18819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47FF0F-7F50-E1EA-897E-61DA9EFC5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ED2306-8480-2E4A-F626-CB9CDBB5B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386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D8081-4D5F-3A32-5D05-79C7F8615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2D9FBD-C1DA-8887-7FBC-96D0F1D18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971507-26E4-84A1-6176-E7E87C128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2FD92F-BFD8-629E-3828-366C4A070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37095E-A940-1353-79CE-4957C4523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6AE782-2B7D-6CF5-D089-9B61B126F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4870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57AC8B-1173-0BAC-1C68-FD849004A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846659-3F64-7171-2AAE-20E0BC1A9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01BC4-2C50-D1B9-7B73-FA6227937A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CB41E7-34E6-47E7-9AE7-A7FBFD60135E}" type="datetimeFigureOut">
              <a:rPr lang="en-GB" smtClean="0"/>
              <a:t>06/08/2024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70B46-279D-343E-A95A-AB955C3812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21A8A-7931-63B3-15D5-61B45BB3AE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C4D49E-78D3-4EB0-AE47-EA404AA94F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2554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1B1C53-91FC-E5DB-7167-ABB1BAF6D969}"/>
              </a:ext>
            </a:extLst>
          </p:cNvPr>
          <p:cNvSpPr/>
          <p:nvPr/>
        </p:nvSpPr>
        <p:spPr>
          <a:xfrm>
            <a:off x="1052907" y="925364"/>
            <a:ext cx="9948531" cy="5007272"/>
          </a:xfrm>
          <a:prstGeom prst="rect">
            <a:avLst/>
          </a:prstGeom>
          <a:solidFill>
            <a:srgbClr val="0739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7E3A13-2CC5-B90B-C7BC-9340F0FA705A}"/>
              </a:ext>
            </a:extLst>
          </p:cNvPr>
          <p:cNvSpPr/>
          <p:nvPr/>
        </p:nvSpPr>
        <p:spPr>
          <a:xfrm>
            <a:off x="4492419" y="963929"/>
            <a:ext cx="6537594" cy="4928871"/>
          </a:xfrm>
          <a:prstGeom prst="rect">
            <a:avLst/>
          </a:prstGeom>
          <a:noFill/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02FCE9-F1FC-AF85-C68C-9C97987929D1}"/>
              </a:ext>
            </a:extLst>
          </p:cNvPr>
          <p:cNvSpPr/>
          <p:nvPr/>
        </p:nvSpPr>
        <p:spPr>
          <a:xfrm>
            <a:off x="4534329" y="1003765"/>
            <a:ext cx="6537594" cy="4848396"/>
          </a:xfrm>
          <a:prstGeom prst="rect">
            <a:avLst/>
          </a:prstGeom>
          <a:solidFill>
            <a:srgbClr val="0EB4B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61D81-A5AB-24EB-7046-D1331B5A7E1C}"/>
              </a:ext>
            </a:extLst>
          </p:cNvPr>
          <p:cNvSpPr txBox="1"/>
          <p:nvPr/>
        </p:nvSpPr>
        <p:spPr>
          <a:xfrm>
            <a:off x="1190562" y="1146344"/>
            <a:ext cx="2849880" cy="1780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Daniel Tanner</a:t>
            </a:r>
          </a:p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Major: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Computer Science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Manage coursework efficiently and stay organised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BED5BC-D3C7-AAA6-376E-29169F3BE97C}"/>
              </a:ext>
            </a:extLst>
          </p:cNvPr>
          <p:cNvSpPr/>
          <p:nvPr/>
        </p:nvSpPr>
        <p:spPr>
          <a:xfrm>
            <a:off x="1448442" y="3119656"/>
            <a:ext cx="2592000" cy="2592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9CB39F-8A45-160C-1289-DED0C9D763A2}"/>
              </a:ext>
            </a:extLst>
          </p:cNvPr>
          <p:cNvSpPr txBox="1"/>
          <p:nvPr/>
        </p:nvSpPr>
        <p:spPr>
          <a:xfrm>
            <a:off x="5661906" y="1146344"/>
            <a:ext cx="4282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Key Characteristics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A person with short brown hair&#10;&#10;Description automatically generated">
            <a:extLst>
              <a:ext uri="{FF2B5EF4-FFF2-40B4-BE49-F238E27FC236}">
                <a16:creationId xmlns:a16="http://schemas.microsoft.com/office/drawing/2014/main" id="{408E219C-1D9D-2506-068F-9B8BC91AA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490" y="3105118"/>
            <a:ext cx="2592000" cy="26210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8C758B-FAAE-960D-D14E-8F24F2112429}"/>
              </a:ext>
            </a:extLst>
          </p:cNvPr>
          <p:cNvSpPr txBox="1"/>
          <p:nvPr/>
        </p:nvSpPr>
        <p:spPr>
          <a:xfrm>
            <a:off x="4815840" y="1874520"/>
            <a:ext cx="5958840" cy="17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High achiever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Good at balancing multiple coursework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Wants to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maximise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productivity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Tech-savvy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9D156F-0284-3537-BD56-7B7CCCBA5FF6}"/>
              </a:ext>
            </a:extLst>
          </p:cNvPr>
          <p:cNvSpPr txBox="1"/>
          <p:nvPr/>
        </p:nvSpPr>
        <p:spPr>
          <a:xfrm>
            <a:off x="4953000" y="3793856"/>
            <a:ext cx="543306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"I have a lot on my plate, and I need a way to manage everything efficiently. Keeping track of my progress will help me stay on top."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351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1B1C53-91FC-E5DB-7167-ABB1BAF6D969}"/>
              </a:ext>
            </a:extLst>
          </p:cNvPr>
          <p:cNvSpPr/>
          <p:nvPr/>
        </p:nvSpPr>
        <p:spPr>
          <a:xfrm>
            <a:off x="1052907" y="925364"/>
            <a:ext cx="9948531" cy="5007272"/>
          </a:xfrm>
          <a:prstGeom prst="rect">
            <a:avLst/>
          </a:prstGeom>
          <a:solidFill>
            <a:srgbClr val="0739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7E3A13-2CC5-B90B-C7BC-9340F0FA705A}"/>
              </a:ext>
            </a:extLst>
          </p:cNvPr>
          <p:cNvSpPr/>
          <p:nvPr/>
        </p:nvSpPr>
        <p:spPr>
          <a:xfrm>
            <a:off x="4492419" y="963929"/>
            <a:ext cx="6537594" cy="4928871"/>
          </a:xfrm>
          <a:prstGeom prst="rect">
            <a:avLst/>
          </a:prstGeom>
          <a:noFill/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02FCE9-F1FC-AF85-C68C-9C97987929D1}"/>
              </a:ext>
            </a:extLst>
          </p:cNvPr>
          <p:cNvSpPr/>
          <p:nvPr/>
        </p:nvSpPr>
        <p:spPr>
          <a:xfrm>
            <a:off x="4534329" y="1003765"/>
            <a:ext cx="6537594" cy="4848396"/>
          </a:xfrm>
          <a:prstGeom prst="rect">
            <a:avLst/>
          </a:prstGeom>
          <a:solidFill>
            <a:srgbClr val="0EB4B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61D81-A5AB-24EB-7046-D1331B5A7E1C}"/>
              </a:ext>
            </a:extLst>
          </p:cNvPr>
          <p:cNvSpPr txBox="1"/>
          <p:nvPr/>
        </p:nvSpPr>
        <p:spPr>
          <a:xfrm>
            <a:off x="1190562" y="1146344"/>
            <a:ext cx="2849880" cy="1780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Haley Scott</a:t>
            </a:r>
          </a:p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31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Major: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MBA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Balance work and studies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9CB39F-8A45-160C-1289-DED0C9D763A2}"/>
              </a:ext>
            </a:extLst>
          </p:cNvPr>
          <p:cNvSpPr txBox="1"/>
          <p:nvPr/>
        </p:nvSpPr>
        <p:spPr>
          <a:xfrm>
            <a:off x="5661906" y="1146344"/>
            <a:ext cx="4282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Key Characteristics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8E219C-1D9D-2506-068F-9B8BC91AA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47490" y="3151229"/>
            <a:ext cx="2592000" cy="25288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8C758B-FAAE-960D-D14E-8F24F2112429}"/>
              </a:ext>
            </a:extLst>
          </p:cNvPr>
          <p:cNvSpPr txBox="1"/>
          <p:nvPr/>
        </p:nvSpPr>
        <p:spPr>
          <a:xfrm>
            <a:off x="4815840" y="1874520"/>
            <a:ext cx="5958840" cy="17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Working post-grad student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Highly motivated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Struggles with balancing work and studies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Time constrains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9D156F-0284-3537-BD56-7B7CCCBA5FF6}"/>
              </a:ext>
            </a:extLst>
          </p:cNvPr>
          <p:cNvSpPr txBox="1"/>
          <p:nvPr/>
        </p:nvSpPr>
        <p:spPr>
          <a:xfrm>
            <a:off x="4953000" y="3797200"/>
            <a:ext cx="54330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"Balancing work and MBA is tough. I need a reliable system to track my coursework deadlines and manage my tasks, so that I don't fall behind."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5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1B1C53-91FC-E5DB-7167-ABB1BAF6D969}"/>
              </a:ext>
            </a:extLst>
          </p:cNvPr>
          <p:cNvSpPr/>
          <p:nvPr/>
        </p:nvSpPr>
        <p:spPr>
          <a:xfrm>
            <a:off x="1052907" y="925364"/>
            <a:ext cx="9948531" cy="5007272"/>
          </a:xfrm>
          <a:prstGeom prst="rect">
            <a:avLst/>
          </a:prstGeom>
          <a:solidFill>
            <a:srgbClr val="0739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7E3A13-2CC5-B90B-C7BC-9340F0FA705A}"/>
              </a:ext>
            </a:extLst>
          </p:cNvPr>
          <p:cNvSpPr/>
          <p:nvPr/>
        </p:nvSpPr>
        <p:spPr>
          <a:xfrm>
            <a:off x="4492419" y="963929"/>
            <a:ext cx="6537594" cy="4928871"/>
          </a:xfrm>
          <a:prstGeom prst="rect">
            <a:avLst/>
          </a:prstGeom>
          <a:noFill/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02FCE9-F1FC-AF85-C68C-9C97987929D1}"/>
              </a:ext>
            </a:extLst>
          </p:cNvPr>
          <p:cNvSpPr/>
          <p:nvPr/>
        </p:nvSpPr>
        <p:spPr>
          <a:xfrm>
            <a:off x="4534329" y="1003765"/>
            <a:ext cx="6537594" cy="4848396"/>
          </a:xfrm>
          <a:prstGeom prst="rect">
            <a:avLst/>
          </a:prstGeom>
          <a:solidFill>
            <a:srgbClr val="0EB4B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61D81-A5AB-24EB-7046-D1331B5A7E1C}"/>
              </a:ext>
            </a:extLst>
          </p:cNvPr>
          <p:cNvSpPr txBox="1"/>
          <p:nvPr/>
        </p:nvSpPr>
        <p:spPr>
          <a:xfrm>
            <a:off x="1190562" y="1146344"/>
            <a:ext cx="2849880" cy="1780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Alex </a:t>
            </a:r>
            <a:r>
              <a:rPr lang="en-US" sz="15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Gibbler</a:t>
            </a:r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19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Major: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BBA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Keep track of deadlines and task prioritisation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9CB39F-8A45-160C-1289-DED0C9D763A2}"/>
              </a:ext>
            </a:extLst>
          </p:cNvPr>
          <p:cNvSpPr txBox="1"/>
          <p:nvPr/>
        </p:nvSpPr>
        <p:spPr>
          <a:xfrm>
            <a:off x="5661906" y="1146344"/>
            <a:ext cx="4282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Key Characteristics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8E219C-1D9D-2506-068F-9B8BC91AA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47640" y="3151229"/>
            <a:ext cx="2591700" cy="25288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8C758B-FAAE-960D-D14E-8F24F2112429}"/>
              </a:ext>
            </a:extLst>
          </p:cNvPr>
          <p:cNvSpPr txBox="1"/>
          <p:nvPr/>
        </p:nvSpPr>
        <p:spPr>
          <a:xfrm>
            <a:off x="4815840" y="1874520"/>
            <a:ext cx="5958840" cy="211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Average student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Forgets deadlines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Starts working last moment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Fails to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prioritise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tasks based on deadlines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Moderately tech-savvy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9D156F-0284-3537-BD56-7B7CCCBA5FF6}"/>
              </a:ext>
            </a:extLst>
          </p:cNvPr>
          <p:cNvSpPr txBox="1"/>
          <p:nvPr/>
        </p:nvSpPr>
        <p:spPr>
          <a:xfrm>
            <a:off x="4953000" y="4198005"/>
            <a:ext cx="54330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“Sometimes I forget deadlines and lose marks because of penalties. I need to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prioritise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my tasks and keep track of coursework deadlines."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157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1B1C53-91FC-E5DB-7167-ABB1BAF6D969}"/>
              </a:ext>
            </a:extLst>
          </p:cNvPr>
          <p:cNvSpPr/>
          <p:nvPr/>
        </p:nvSpPr>
        <p:spPr>
          <a:xfrm>
            <a:off x="1052907" y="925364"/>
            <a:ext cx="9948531" cy="5007272"/>
          </a:xfrm>
          <a:prstGeom prst="rect">
            <a:avLst/>
          </a:prstGeom>
          <a:solidFill>
            <a:srgbClr val="0739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7E3A13-2CC5-B90B-C7BC-9340F0FA705A}"/>
              </a:ext>
            </a:extLst>
          </p:cNvPr>
          <p:cNvSpPr/>
          <p:nvPr/>
        </p:nvSpPr>
        <p:spPr>
          <a:xfrm>
            <a:off x="4492419" y="963929"/>
            <a:ext cx="6537594" cy="4928871"/>
          </a:xfrm>
          <a:prstGeom prst="rect">
            <a:avLst/>
          </a:prstGeom>
          <a:noFill/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02FCE9-F1FC-AF85-C68C-9C97987929D1}"/>
              </a:ext>
            </a:extLst>
          </p:cNvPr>
          <p:cNvSpPr/>
          <p:nvPr/>
        </p:nvSpPr>
        <p:spPr>
          <a:xfrm>
            <a:off x="4534329" y="1003765"/>
            <a:ext cx="6537594" cy="4848396"/>
          </a:xfrm>
          <a:prstGeom prst="rect">
            <a:avLst/>
          </a:prstGeom>
          <a:solidFill>
            <a:srgbClr val="0EB4B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61D81-A5AB-24EB-7046-D1331B5A7E1C}"/>
              </a:ext>
            </a:extLst>
          </p:cNvPr>
          <p:cNvSpPr txBox="1"/>
          <p:nvPr/>
        </p:nvSpPr>
        <p:spPr>
          <a:xfrm>
            <a:off x="1190562" y="1146344"/>
            <a:ext cx="2919322" cy="1780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Michelle Swift</a:t>
            </a:r>
          </a:p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22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Major: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Psychology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Improve time management and reduce stress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9CB39F-8A45-160C-1289-DED0C9D763A2}"/>
              </a:ext>
            </a:extLst>
          </p:cNvPr>
          <p:cNvSpPr txBox="1"/>
          <p:nvPr/>
        </p:nvSpPr>
        <p:spPr>
          <a:xfrm>
            <a:off x="5661906" y="1146344"/>
            <a:ext cx="4282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Key Characteristics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8E219C-1D9D-2506-068F-9B8BC91AAD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6"/>
          <a:stretch/>
        </p:blipFill>
        <p:spPr>
          <a:xfrm>
            <a:off x="1459771" y="3224981"/>
            <a:ext cx="2567438" cy="24551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8C758B-FAAE-960D-D14E-8F24F2112429}"/>
              </a:ext>
            </a:extLst>
          </p:cNvPr>
          <p:cNvSpPr txBox="1"/>
          <p:nvPr/>
        </p:nvSpPr>
        <p:spPr>
          <a:xfrm>
            <a:off x="4815840" y="1874520"/>
            <a:ext cx="5958840" cy="17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Struggling student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Procrastinator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Poor time management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Misses deadlines all the time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9D156F-0284-3537-BD56-7B7CCCBA5FF6}"/>
              </a:ext>
            </a:extLst>
          </p:cNvPr>
          <p:cNvSpPr txBox="1"/>
          <p:nvPr/>
        </p:nvSpPr>
        <p:spPr>
          <a:xfrm>
            <a:off x="4953000" y="3793856"/>
            <a:ext cx="54330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“I worry about missing my deadlines. I need to keep track of everything so I can manage my time better and reduce stress."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16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1B1C53-91FC-E5DB-7167-ABB1BAF6D969}"/>
              </a:ext>
            </a:extLst>
          </p:cNvPr>
          <p:cNvSpPr/>
          <p:nvPr/>
        </p:nvSpPr>
        <p:spPr>
          <a:xfrm>
            <a:off x="1052907" y="925364"/>
            <a:ext cx="9948531" cy="5007272"/>
          </a:xfrm>
          <a:prstGeom prst="rect">
            <a:avLst/>
          </a:prstGeom>
          <a:solidFill>
            <a:srgbClr val="0739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7E3A13-2CC5-B90B-C7BC-9340F0FA705A}"/>
              </a:ext>
            </a:extLst>
          </p:cNvPr>
          <p:cNvSpPr/>
          <p:nvPr/>
        </p:nvSpPr>
        <p:spPr>
          <a:xfrm>
            <a:off x="4492419" y="963929"/>
            <a:ext cx="6537594" cy="4928871"/>
          </a:xfrm>
          <a:prstGeom prst="rect">
            <a:avLst/>
          </a:prstGeom>
          <a:noFill/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02FCE9-F1FC-AF85-C68C-9C97987929D1}"/>
              </a:ext>
            </a:extLst>
          </p:cNvPr>
          <p:cNvSpPr/>
          <p:nvPr/>
        </p:nvSpPr>
        <p:spPr>
          <a:xfrm>
            <a:off x="4534329" y="1003765"/>
            <a:ext cx="6537594" cy="4848396"/>
          </a:xfrm>
          <a:prstGeom prst="rect">
            <a:avLst/>
          </a:prstGeom>
          <a:solidFill>
            <a:srgbClr val="0EB4B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61D81-A5AB-24EB-7046-D1331B5A7E1C}"/>
              </a:ext>
            </a:extLst>
          </p:cNvPr>
          <p:cNvSpPr txBox="1"/>
          <p:nvPr/>
        </p:nvSpPr>
        <p:spPr>
          <a:xfrm>
            <a:off x="1190562" y="1146344"/>
            <a:ext cx="2836647" cy="1780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Ahmed Ehab</a:t>
            </a:r>
          </a:p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30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Major: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PhD in Engineering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 consistent in research and manage teaching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9CB39F-8A45-160C-1289-DED0C9D763A2}"/>
              </a:ext>
            </a:extLst>
          </p:cNvPr>
          <p:cNvSpPr txBox="1"/>
          <p:nvPr/>
        </p:nvSpPr>
        <p:spPr>
          <a:xfrm>
            <a:off x="5661906" y="1146344"/>
            <a:ext cx="4282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Key Characteristics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8E219C-1D9D-2506-068F-9B8BC91AA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9" b="999"/>
          <a:stretch/>
        </p:blipFill>
        <p:spPr>
          <a:xfrm>
            <a:off x="1459771" y="3224981"/>
            <a:ext cx="2567438" cy="24551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8C758B-FAAE-960D-D14E-8F24F2112429}"/>
              </a:ext>
            </a:extLst>
          </p:cNvPr>
          <p:cNvSpPr txBox="1"/>
          <p:nvPr/>
        </p:nvSpPr>
        <p:spPr>
          <a:xfrm>
            <a:off x="4815840" y="1874520"/>
            <a:ext cx="5958840" cy="211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Research assistant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Part-time lecturer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Organised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but overloaded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Works late nights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Passionate researcher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9D156F-0284-3537-BD56-7B7CCCBA5FF6}"/>
              </a:ext>
            </a:extLst>
          </p:cNvPr>
          <p:cNvSpPr txBox="1"/>
          <p:nvPr/>
        </p:nvSpPr>
        <p:spPr>
          <a:xfrm>
            <a:off x="4953000" y="4198005"/>
            <a:ext cx="54330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“I enjoy my work, but I feel burnt out. It is difficult to research, teach and complete coursework at the same time. I need a system which can track deadlines and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prioritise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them."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627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1B1C53-91FC-E5DB-7167-ABB1BAF6D969}"/>
              </a:ext>
            </a:extLst>
          </p:cNvPr>
          <p:cNvSpPr/>
          <p:nvPr/>
        </p:nvSpPr>
        <p:spPr>
          <a:xfrm>
            <a:off x="1052907" y="925364"/>
            <a:ext cx="9948531" cy="5007272"/>
          </a:xfrm>
          <a:prstGeom prst="rect">
            <a:avLst/>
          </a:prstGeom>
          <a:solidFill>
            <a:srgbClr val="0739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7E3A13-2CC5-B90B-C7BC-9340F0FA705A}"/>
              </a:ext>
            </a:extLst>
          </p:cNvPr>
          <p:cNvSpPr/>
          <p:nvPr/>
        </p:nvSpPr>
        <p:spPr>
          <a:xfrm>
            <a:off x="4492419" y="963929"/>
            <a:ext cx="6537594" cy="4928871"/>
          </a:xfrm>
          <a:prstGeom prst="rect">
            <a:avLst/>
          </a:prstGeom>
          <a:noFill/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02FCE9-F1FC-AF85-C68C-9C97987929D1}"/>
              </a:ext>
            </a:extLst>
          </p:cNvPr>
          <p:cNvSpPr/>
          <p:nvPr/>
        </p:nvSpPr>
        <p:spPr>
          <a:xfrm>
            <a:off x="4534329" y="1003765"/>
            <a:ext cx="6537594" cy="4848396"/>
          </a:xfrm>
          <a:prstGeom prst="rect">
            <a:avLst/>
          </a:prstGeom>
          <a:solidFill>
            <a:srgbClr val="0EB4B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61D81-A5AB-24EB-7046-D1331B5A7E1C}"/>
              </a:ext>
            </a:extLst>
          </p:cNvPr>
          <p:cNvSpPr txBox="1"/>
          <p:nvPr/>
        </p:nvSpPr>
        <p:spPr>
          <a:xfrm>
            <a:off x="1190562" y="1146344"/>
            <a:ext cx="2919322" cy="1780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Dr. Arnold Jacob</a:t>
            </a:r>
          </a:p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52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Maths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Manage and track performance and progress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9CB39F-8A45-160C-1289-DED0C9D763A2}"/>
              </a:ext>
            </a:extLst>
          </p:cNvPr>
          <p:cNvSpPr txBox="1"/>
          <p:nvPr/>
        </p:nvSpPr>
        <p:spPr>
          <a:xfrm>
            <a:off x="5661906" y="1146344"/>
            <a:ext cx="4282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Key Characteristics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8E219C-1D9D-2506-068F-9B8BC91AA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8" b="2188"/>
          <a:stretch/>
        </p:blipFill>
        <p:spPr>
          <a:xfrm>
            <a:off x="1459771" y="3224981"/>
            <a:ext cx="2567438" cy="24551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8C758B-FAAE-960D-D14E-8F24F2112429}"/>
              </a:ext>
            </a:extLst>
          </p:cNvPr>
          <p:cNvSpPr txBox="1"/>
          <p:nvPr/>
        </p:nvSpPr>
        <p:spPr>
          <a:xfrm>
            <a:off x="4815840" y="1874520"/>
            <a:ext cx="595884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Busy but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organised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Moderately tech-savvy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Multiple classes and overloaded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Has many students with late submissions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9D156F-0284-3537-BD56-7B7CCCBA5FF6}"/>
              </a:ext>
            </a:extLst>
          </p:cNvPr>
          <p:cNvSpPr txBox="1"/>
          <p:nvPr/>
        </p:nvSpPr>
        <p:spPr>
          <a:xfrm>
            <a:off x="4815840" y="3782506"/>
            <a:ext cx="54330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“I need an easy way to upload coursework and set deadlines. Tracking student progress visually will help me identify who needs support."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137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A1B1C53-91FC-E5DB-7167-ABB1BAF6D969}"/>
              </a:ext>
            </a:extLst>
          </p:cNvPr>
          <p:cNvSpPr/>
          <p:nvPr/>
        </p:nvSpPr>
        <p:spPr>
          <a:xfrm>
            <a:off x="1052907" y="925364"/>
            <a:ext cx="9948531" cy="5007272"/>
          </a:xfrm>
          <a:prstGeom prst="rect">
            <a:avLst/>
          </a:prstGeom>
          <a:solidFill>
            <a:srgbClr val="0739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7E3A13-2CC5-B90B-C7BC-9340F0FA705A}"/>
              </a:ext>
            </a:extLst>
          </p:cNvPr>
          <p:cNvSpPr/>
          <p:nvPr/>
        </p:nvSpPr>
        <p:spPr>
          <a:xfrm>
            <a:off x="4492419" y="963929"/>
            <a:ext cx="6537594" cy="4928871"/>
          </a:xfrm>
          <a:prstGeom prst="rect">
            <a:avLst/>
          </a:prstGeom>
          <a:noFill/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02FCE9-F1FC-AF85-C68C-9C97987929D1}"/>
              </a:ext>
            </a:extLst>
          </p:cNvPr>
          <p:cNvSpPr/>
          <p:nvPr/>
        </p:nvSpPr>
        <p:spPr>
          <a:xfrm>
            <a:off x="4534329" y="1003765"/>
            <a:ext cx="6537594" cy="4848396"/>
          </a:xfrm>
          <a:prstGeom prst="rect">
            <a:avLst/>
          </a:prstGeom>
          <a:solidFill>
            <a:srgbClr val="0EB4B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061D81-A5AB-24EB-7046-D1331B5A7E1C}"/>
              </a:ext>
            </a:extLst>
          </p:cNvPr>
          <p:cNvSpPr txBox="1"/>
          <p:nvPr/>
        </p:nvSpPr>
        <p:spPr>
          <a:xfrm>
            <a:off x="1190562" y="1146344"/>
            <a:ext cx="2732509" cy="1780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Dr. Lisa Elvis</a:t>
            </a:r>
          </a:p>
          <a:p>
            <a:pPr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Age: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43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History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Goal:</a:t>
            </a:r>
            <a:r>
              <a:rPr lang="en-GB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Provide individual support to students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9CB39F-8A45-160C-1289-DED0C9D763A2}"/>
              </a:ext>
            </a:extLst>
          </p:cNvPr>
          <p:cNvSpPr txBox="1"/>
          <p:nvPr/>
        </p:nvSpPr>
        <p:spPr>
          <a:xfrm>
            <a:off x="5661906" y="1146344"/>
            <a:ext cx="4282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Key Characteristics</a:t>
            </a:r>
            <a:endParaRPr lang="en-GB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8E219C-1D9D-2506-068F-9B8BC91AA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8" b="768"/>
          <a:stretch/>
        </p:blipFill>
        <p:spPr>
          <a:xfrm>
            <a:off x="1459771" y="3224981"/>
            <a:ext cx="2567438" cy="24551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8C758B-FAAE-960D-D14E-8F24F2112429}"/>
              </a:ext>
            </a:extLst>
          </p:cNvPr>
          <p:cNvSpPr txBox="1"/>
          <p:nvPr/>
        </p:nvSpPr>
        <p:spPr>
          <a:xfrm>
            <a:off x="4815840" y="1874520"/>
            <a:ext cx="595884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Supportive lecturer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Prioritises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student needs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Learning technological tools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Likes to provide feedback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9D156F-0284-3537-BD56-7B7CCCBA5FF6}"/>
              </a:ext>
            </a:extLst>
          </p:cNvPr>
          <p:cNvSpPr txBox="1"/>
          <p:nvPr/>
        </p:nvSpPr>
        <p:spPr>
          <a:xfrm>
            <a:off x="4815840" y="3782506"/>
            <a:ext cx="54330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“I want to support my students individually, so I need to see their progress clearly. Sending personalized feedback will help them improve."</a:t>
            </a:r>
            <a:endParaRPr lang="en-GB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252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440</Words>
  <Application>Microsoft Office PowerPoint</Application>
  <PresentationFormat>Widescreen</PresentationFormat>
  <Paragraphs>72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 Adam Ibrahim, Kausar</dc:creator>
  <cp:lastModifiedBy>Mohammad Adam Ibrahim, Kausar</cp:lastModifiedBy>
  <cp:revision>7</cp:revision>
  <dcterms:created xsi:type="dcterms:W3CDTF">2024-08-06T03:01:20Z</dcterms:created>
  <dcterms:modified xsi:type="dcterms:W3CDTF">2024-08-06T04:08:13Z</dcterms:modified>
</cp:coreProperties>
</file>

<file path=docProps/thumbnail.jpeg>
</file>